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1" r:id="rId3"/>
    <p:sldId id="270" r:id="rId4"/>
    <p:sldId id="269" r:id="rId5"/>
    <p:sldId id="264" r:id="rId6"/>
    <p:sldId id="272" r:id="rId7"/>
    <p:sldId id="268" r:id="rId8"/>
    <p:sldId id="265" r:id="rId9"/>
    <p:sldId id="266" r:id="rId10"/>
    <p:sldId id="267" r:id="rId11"/>
    <p:sldId id="262" r:id="rId12"/>
    <p:sldId id="273" r:id="rId13"/>
    <p:sldId id="263" r:id="rId14"/>
    <p:sldId id="258" r:id="rId15"/>
    <p:sldId id="2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0828-10F2-B13F-7687-5F6897316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D3D21-00AD-F788-AC5E-521E79426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96B56-766A-6439-CAC7-C44C34D9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53B32-C928-7E19-DE11-0033412F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B7495-5DAF-8832-1070-46DA6797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3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C711-78B0-B672-62F9-1FDD67A0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813C8-2B6C-3147-D929-3BEE779F8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FA0A2-771F-4A65-640D-8BC5B0C9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C7A8-0625-BD3E-30B2-AD35AC9F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B264D-DDD1-8DC8-7B99-89A2D594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FFCF3-8E24-EAFC-308D-121BBE9B7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99DDF-3B56-BB6E-06CD-49B792941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2A08-6B5E-1BBF-0EA3-D25D392C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0964-3F68-59C8-A2A5-F851636B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DF398-53EA-3036-6C88-0F09EFB8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7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8F43-AFDF-F534-24F3-EC076498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4429C-6D1D-2C4B-5588-3B47BC961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E6C36-36F8-4CAC-93D4-2FFF57467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6DDE9-96CD-1EF1-B32D-AC297B0F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5200C-BA24-6563-1459-FC1B710C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1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C0AE-D9CD-C7BB-F037-985FC839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00631-5A57-0657-088F-8A7DD612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33DB-4CC2-6925-6482-85F6632BA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7B0C-C651-2825-404C-4B4908B0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1751-A0D9-AFF9-8884-22A1F50B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BB00-0EC9-ECAF-C266-F00FA8E2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3152D-6FE6-7919-3761-BEFB21D35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5405E-8B8D-4CD8-9543-C3C7B65CF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453DB-2934-A0B6-49E6-D5D9ED7DF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B69F1-51E1-73E6-8EDC-F6CD675E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011BD-F640-6CD4-0B2F-CACF4CE6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2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F443-992F-6A1F-DB8D-8CCC4A91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1D61C-0D53-A66A-9811-E6AA3E41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A8D43-26BC-116E-C389-680DA8A26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F1E4F-699A-3C32-12DC-6F4D12296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DB6E6F-D725-45AF-B8EE-E73FF6DB5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FFB4B-4508-48C6-399A-F464ACCA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FB4E-9117-D43F-7A34-ECA892B4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7488B-0F3D-6815-9B67-800A5D05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4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F13D-EEB5-395E-9685-AB65422B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240C9-14A6-2A2F-6E10-F5140AA1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D8DD0-26D6-1E1D-CDCE-8F704EB3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8FB3D-8A07-5162-0F1B-04705D57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3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40E1B-2DB2-3870-72CE-09136E00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7EBFA-50B8-2C7A-BDC2-0B38E122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E810-04C7-6C06-B3ED-A46525B0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3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6588-57CF-8F1B-9F10-BD3491E9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1A0D-3AA1-837D-D58A-E4FEF7DC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C2028-E028-713E-E8D1-47D23EB26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6241A-801B-9AEF-9F90-6A156A963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9CF1B-6017-7BF4-8DCE-B96C07D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44C1D-74BA-A738-78A5-43FCFC3F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6BF1-3ADA-5E04-72F9-A36FDB46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46C80-E415-8545-E440-2E562A6B4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6D5DC-A6B3-F3CC-C64A-85AB8680C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4577D-B239-16B4-EDB5-53EF2C3C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A3CAC-61A3-CBC3-416A-15109BDF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5346D-F4EA-8F22-C979-19518BFE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AA2C0-52C1-9F95-31F9-993C6BC9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61BCD-EACD-538F-3711-BFD06680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636F1-678B-8EF5-8088-248DF4A7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FABB7-EEE6-6D58-B618-71C07F2BF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15B3-F842-1148-6FFA-6DD0C93F6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393142" y="3573771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73070" y="2680112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07475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61245" y="4121459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486691" y="4121459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Medical Financial Reporting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095999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084521" y="3710326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75215" y="4121458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54" y="2888062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16" y="275179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34550" y="4747932"/>
            <a:ext cx="822205" cy="814873"/>
          </a:xfrm>
          <a:prstGeom prst="rect">
            <a:avLst/>
          </a:prstGeom>
        </p:spPr>
      </p:pic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1916F42F-01ED-4036-1FC4-67EE91471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57" y="690053"/>
            <a:ext cx="2203299" cy="28153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354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Smartsheet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Use Work Tracker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5476E-6AFD-9C50-DFBD-326250A6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66" y="1160000"/>
            <a:ext cx="2840205" cy="1642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 descr="A blue and white logo&#10;&#10;Description automatically generated">
            <a:extLst>
              <a:ext uri="{FF2B5EF4-FFF2-40B4-BE49-F238E27FC236}">
                <a16:creationId xmlns:a16="http://schemas.microsoft.com/office/drawing/2014/main" id="{65B57600-952C-4F99-B02F-FFDC5573C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27" y="1987654"/>
            <a:ext cx="814874" cy="8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62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CC9EEC-EF21-B7D7-83F4-DA5219BC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66379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SQL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Client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9C1229A7-C49F-7040-B240-8953BC196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23" y="1870953"/>
            <a:ext cx="1160481" cy="9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29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QuickBooks Online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QuickBooks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4" descr="A logo with a green circle and white letters&#10;&#10;Description automatically generated">
            <a:extLst>
              <a:ext uri="{FF2B5EF4-FFF2-40B4-BE49-F238E27FC236}">
                <a16:creationId xmlns:a16="http://schemas.microsoft.com/office/drawing/2014/main" id="{FC6B304E-F617-BD0D-8BE5-DB4698AB6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2" y="1656424"/>
            <a:ext cx="1498733" cy="1498733"/>
          </a:xfrm>
          <a:prstGeom prst="rect">
            <a:avLst/>
          </a:prstGeom>
        </p:spPr>
      </p:pic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E1485831-AE9A-E334-69BE-96935BE61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6348"/>
            <a:ext cx="2846519" cy="1646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625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Supervisor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7695453-599B-CAFA-1614-9D611DBF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8CE3454F-C57B-E6E9-1E4B-4B17ECDC3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105999" y="4042356"/>
            <a:ext cx="822205" cy="814873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8FB390A9-2664-19C5-467A-4302B83D9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822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6922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5" y="2108956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APIs and Web Scraping with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5571987" y="12218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2" y="2108956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8" y="2656644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9" y="2337555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8" y="2656643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127261" y="6241002"/>
            <a:ext cx="393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BI + Python + Machine Learning Forecasting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1ABD741-4161-B926-6369-D4F95EEB699F}"/>
              </a:ext>
            </a:extLst>
          </p:cNvPr>
          <p:cNvSpPr/>
          <p:nvPr/>
        </p:nvSpPr>
        <p:spPr>
          <a:xfrm>
            <a:off x="1782133" y="3584129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</a:t>
            </a:r>
          </a:p>
        </p:txBody>
      </p:sp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E38E0AB9-1F46-6B43-64B2-1645343B3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30" y="1313895"/>
            <a:ext cx="725897" cy="72283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28E38A3-7885-1067-2C6A-1E69BE0C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007" y="480091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3A6A9-738E-6752-E9FD-6526DE0F3381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flipV="1">
            <a:off x="3750236" y="2656644"/>
            <a:ext cx="1156156" cy="14751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0F859C-2537-600B-0585-AD798FC26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16" y="577358"/>
            <a:ext cx="2874979" cy="1662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32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143F14-B11A-0574-FB54-F9BDB19C6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51" y="1374876"/>
            <a:ext cx="2105025" cy="1647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Private Equity Financial Reporting Automation</a:t>
            </a:r>
          </a:p>
        </p:txBody>
      </p:sp>
    </p:spTree>
    <p:extLst>
      <p:ext uri="{BB962C8B-B14F-4D97-AF65-F5344CB8AC3E}">
        <p14:creationId xmlns:p14="http://schemas.microsoft.com/office/powerpoint/2010/main" val="300468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Client Proposal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643D33-9108-D899-38A9-0FD9B92FC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9661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6906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 Client Analytics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data report&#10;&#10;Description automatically generated">
            <a:extLst>
              <a:ext uri="{FF2B5EF4-FFF2-40B4-BE49-F238E27FC236}">
                <a16:creationId xmlns:a16="http://schemas.microsoft.com/office/drawing/2014/main" id="{59A7071B-B84A-5EBD-6043-1D198AEA8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6167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943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Cybersecurity Analytics Report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4EE864-B374-68F9-E1FA-CA426DDDA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95" y="346679"/>
            <a:ext cx="2111135" cy="2697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811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AWS S3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External Webinar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646F90D-BFE5-11B0-8617-4712CF8DC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r="12987"/>
          <a:stretch/>
        </p:blipFill>
        <p:spPr>
          <a:xfrm>
            <a:off x="371150" y="1828637"/>
            <a:ext cx="2182428" cy="105267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1132FE-D0FA-AB52-CCA4-A503A8B46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1139729"/>
            <a:ext cx="2874978" cy="16626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32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Group Case Study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1E0FD1E-E2C2-BE79-92E5-2F82028B1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3719"/>
            <a:ext cx="2840515" cy="164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239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Ongoing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7026671-900A-80D5-717F-D06AE1BAE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4190"/>
            <a:ext cx="2840515" cy="16427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571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Private Practice</a:t>
            </a:r>
          </a:p>
        </p:txBody>
      </p:sp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BC12D5B8-6200-E588-FBB1-9DADFB8E1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2722"/>
            <a:ext cx="2852623" cy="1649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439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Proposal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CCA8A-E706-92F9-A92D-9992164A6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6000"/>
            <a:ext cx="2852349" cy="1649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8629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</TotalTime>
  <Words>379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Becker, Garrett</dc:creator>
  <cp:lastModifiedBy>Becker, Garrett</cp:lastModifiedBy>
  <cp:revision>61</cp:revision>
  <dcterms:created xsi:type="dcterms:W3CDTF">2023-10-16T18:05:13Z</dcterms:created>
  <dcterms:modified xsi:type="dcterms:W3CDTF">2023-10-30T14:00:34Z</dcterms:modified>
</cp:coreProperties>
</file>